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6" r:id="rId5"/>
    <p:sldId id="277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70" r:id="rId14"/>
    <p:sldId id="271" r:id="rId15"/>
    <p:sldId id="272" r:id="rId16"/>
    <p:sldId id="278" r:id="rId17"/>
    <p:sldId id="27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7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90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4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6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06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37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25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13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79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68FB-886E-443B-8A82-3D952DEF93CA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211A-5FDF-40DA-953E-BA79D690D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3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 в городе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0daed802bd3500877b97af9a649f573b-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686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1812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vschool5.ucoz.ru/_si/0/6918187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784975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498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zopasnost-detej.ru/images/2013-2/207-5-kartinki-po-bzhd-dlya-detej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8496944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1282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9fe/00046345-dda84ab9/640/img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39"/>
            <a:ext cx="8424936" cy="6480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4217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.bloknot.ru/wp-content/uploads/2015/01/2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2493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8216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tr-24.ru/uploads/posts/2015-01/1422340657_16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7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831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myslo.ru/NewsImage/ba/fc/bafc6e54-4883-43f4-a616-61c669dc04fd_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49694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099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ябинка\Desktop\132239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ябинка\Desktop\hello_html_e884c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90861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k2z.ru/my_img/img/2016/04/28/b0b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48072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720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l27.photosklad.net/20121023/7a01505e197a702689bbb8dfad643f9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380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73myschool.ucoz.ru/_ph/2/4825167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8568952" cy="61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1858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ябинка\Desktop\iO37EIY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72528" cy="6002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ябинка\Desktop\iJGFQBGZ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800100"/>
            <a:ext cx="11430000" cy="845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to-prima.ru/images/img_user_file_584a74ea90c3a_1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856895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985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528-mdd4c4a.xn--p1ai/wp-content/uploads/2013/03/102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8370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gazam.ru/i/u/1(1486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1487"/>
            <a:ext cx="8568952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5512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i.ill.in.ua/m/640x0/29576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05317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Зима в городе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х.Парамонов</dc:title>
  <dc:creator>User</dc:creator>
  <cp:lastModifiedBy>рябинка</cp:lastModifiedBy>
  <cp:revision>14</cp:revision>
  <dcterms:created xsi:type="dcterms:W3CDTF">2018-01-07T07:20:50Z</dcterms:created>
  <dcterms:modified xsi:type="dcterms:W3CDTF">2020-12-23T12:19:24Z</dcterms:modified>
</cp:coreProperties>
</file>