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84" r:id="rId4"/>
    <p:sldId id="285" r:id="rId5"/>
    <p:sldId id="286" r:id="rId6"/>
    <p:sldId id="291" r:id="rId7"/>
    <p:sldId id="296" r:id="rId8"/>
    <p:sldId id="297" r:id="rId9"/>
    <p:sldId id="294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505"/>
    <a:srgbClr val="26A907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2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9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1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7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1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6650-B788-4C10-AABC-6C84CFFD17A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DBE9-B4A4-4240-AAB7-23C19B4B0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" y="-55285"/>
            <a:ext cx="9149630" cy="69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-1899591"/>
            <a:ext cx="8280920" cy="7488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Муниципальное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 сад №2 «Рябинка»</a:t>
            </a:r>
          </a:p>
          <a:p>
            <a:pPr algn="ctr"/>
            <a:endParaRPr lang="ru-RU" sz="3200" b="1" dirty="0">
              <a:solidFill>
                <a:srgbClr val="1D8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1D8505"/>
              </a:solidFill>
              <a:latin typeface="Cambria" panose="02040503050406030204" pitchFamily="18" charset="0"/>
            </a:endParaRPr>
          </a:p>
          <a:p>
            <a:pPr algn="ctr"/>
            <a:endParaRPr lang="ru-RU" sz="3200" b="1" dirty="0">
              <a:solidFill>
                <a:srgbClr val="1D8505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1D8505"/>
                </a:solidFill>
                <a:latin typeface="Cambria" panose="02040503050406030204" pitchFamily="18" charset="0"/>
              </a:rPr>
              <a:t>«Использование педагогической </a:t>
            </a:r>
            <a:r>
              <a:rPr lang="ru-RU" sz="4000" b="1" dirty="0">
                <a:solidFill>
                  <a:srgbClr val="1D8505"/>
                </a:solidFill>
                <a:latin typeface="Cambria" panose="02040503050406030204" pitchFamily="18" charset="0"/>
              </a:rPr>
              <a:t>технологии  </a:t>
            </a:r>
            <a:r>
              <a:rPr lang="ru-RU" sz="4000" b="1" dirty="0" err="1">
                <a:solidFill>
                  <a:srgbClr val="1D8505"/>
                </a:solidFill>
                <a:latin typeface="Cambria" panose="02040503050406030204" pitchFamily="18" charset="0"/>
              </a:rPr>
              <a:t>лэпбук</a:t>
            </a:r>
            <a:r>
              <a:rPr lang="ru-RU" sz="4000" b="1" dirty="0">
                <a:solidFill>
                  <a:srgbClr val="1D8505"/>
                </a:solidFill>
                <a:latin typeface="Cambria" panose="02040503050406030204" pitchFamily="18" charset="0"/>
              </a:rPr>
              <a:t> в поддержке детской инициативы и </a:t>
            </a:r>
            <a:r>
              <a:rPr lang="ru-RU" sz="4000" b="1" dirty="0" smtClean="0">
                <a:solidFill>
                  <a:srgbClr val="1D8505"/>
                </a:solidFill>
                <a:latin typeface="Cambria" panose="02040503050406030204" pitchFamily="18" charset="0"/>
              </a:rPr>
              <a:t>самостоятельности»</a:t>
            </a:r>
          </a:p>
          <a:p>
            <a:pPr algn="ctr"/>
            <a:r>
              <a:rPr lang="ru-RU" sz="3200" b="1" dirty="0" smtClean="0">
                <a:solidFill>
                  <a:srgbClr val="1D8505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50" y="5237444"/>
            <a:ext cx="7447706" cy="56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292" y="0"/>
            <a:ext cx="9584439" cy="73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-603448"/>
            <a:ext cx="860733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26A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rgbClr val="26A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26A9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4000" b="1" dirty="0">
                <a:solidFill>
                  <a:srgbClr val="26A9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</a:p>
          <a:p>
            <a:endParaRPr lang="ru-RU" sz="2000" b="1" dirty="0">
              <a:solidFill>
                <a:srgbClr val="26A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1.4. Основные принципы дошкольного образования: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…содействие и сотрудничество детей и взрослых, признание ребенка полноценным участником(субъектом) образовательных отношений;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поддержка инициативы детей в различных видах деятельности.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2" y="-168206"/>
            <a:ext cx="9417322" cy="70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-891480"/>
            <a:ext cx="60486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6A9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800" b="1" kern="0" dirty="0">
              <a:solidFill>
                <a:srgbClr val="26A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26A9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6A9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</a:t>
            </a:r>
            <a:r>
              <a:rPr kumimoji="0" lang="ru-RU" sz="4800" b="1" i="0" u="none" strike="noStrike" kern="0" cap="none" spc="0" normalizeH="0" noProof="0" dirty="0" smtClean="0">
                <a:ln>
                  <a:noFill/>
                </a:ln>
                <a:solidFill>
                  <a:srgbClr val="26A9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A9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6A9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26A907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7"/>
            <a:ext cx="88569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в дословном переводе с английского значит «наколенная книга»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колени,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книга).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hello_html_24770e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8" y="2617850"/>
            <a:ext cx="6952047" cy="33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49"/>
            <a:ext cx="9324528" cy="69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-531440"/>
            <a:ext cx="58326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26A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rgbClr val="26A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solidFill>
                <a:srgbClr val="26A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26A9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 </a:t>
            </a:r>
            <a:r>
              <a:rPr lang="ru-RU" sz="4000" b="1" dirty="0" err="1" smtClean="0">
                <a:solidFill>
                  <a:srgbClr val="26A9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4000" b="1" dirty="0">
              <a:solidFill>
                <a:srgbClr val="26A907"/>
              </a:solidFill>
            </a:endParaRPr>
          </a:p>
        </p:txBody>
      </p:sp>
      <p:pic>
        <p:nvPicPr>
          <p:cNvPr id="5" name="Picture 2" descr="C:\Users\user\Desktop\gSf04QB62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3802" y="-165507"/>
            <a:ext cx="4176923" cy="762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" y="-243408"/>
            <a:ext cx="9490590" cy="70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495151"/>
            <a:ext cx="4968552" cy="696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800" b="1" dirty="0">
              <a:solidFill>
                <a:srgbClr val="1D8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dirty="0" err="1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</a:t>
            </a:r>
          </a:p>
          <a:p>
            <a:pPr lvl="0"/>
            <a:endParaRPr 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–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пробуждается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Стихи, загадки,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ословицы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поговорки о весне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« Выращиваем растение»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«Первоцветы»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признаки весны»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цепочки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рассказ по картине Левитана «Весна. Большая вода», Рылова «Зелёный шум».</a:t>
            </a:r>
          </a:p>
        </p:txBody>
      </p:sp>
      <p:pic>
        <p:nvPicPr>
          <p:cNvPr id="1026" name="Picture 2" descr="C:\Users\user\Desktop\xat5FkMFI3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4191656" cy="23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VGPRniir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8113"/>
            <a:ext cx="4191656" cy="24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55"/>
            <a:ext cx="9587103" cy="71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C:\Users\user\Desktop\Новая папка (2)\Под парусом весны\zcsmEF-B21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3488" y="1639093"/>
            <a:ext cx="3381756" cy="23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Новая папка (2)\Цвета осени\oQ4rhd3tFv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1639" y="1221620"/>
            <a:ext cx="2316647" cy="32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Новая папка (2)\o7396Y2fY9s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84217"/>
            <a:ext cx="2520280" cy="31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9962" y="-99392"/>
            <a:ext cx="701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 </a:t>
            </a:r>
            <a:r>
              <a:rPr lang="ru-RU" sz="4000" b="1" dirty="0" err="1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b="1" dirty="0" err="1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эпбука</a:t>
            </a:r>
            <a:endParaRPr lang="ru-RU" sz="4000" b="1" dirty="0">
              <a:solidFill>
                <a:srgbClr val="1D8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972"/>
            <a:ext cx="9324528" cy="69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user\Desktop\Новая папка (2)\Речь\QAngh-xxu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0413"/>
            <a:ext cx="2389735" cy="31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Новая папка (2)\Чуковский\sGHHYw6cTj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87" y="366127"/>
            <a:ext cx="2634997" cy="28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Новая папка (2)\Дом сказок\XYP6NV4gJd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79514"/>
            <a:ext cx="2296527" cy="30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Новая папка (2)\Теремок сказок\6MsUo9jLXv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4" y="448755"/>
            <a:ext cx="4130362" cy="27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236"/>
            <a:ext cx="9396536" cy="70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3" y="847836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Новая папка (2)\ДЕТИ\hNKxn3EEgF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727613"/>
            <a:ext cx="3207743" cy="29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645024"/>
            <a:ext cx="3587999" cy="26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\Desktop\Новая папка (2)\ДЕТИ\vitw6mVdVs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15" y="3933056"/>
            <a:ext cx="4014359" cy="26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-173236"/>
            <a:ext cx="7714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 smtClean="0">
                <a:solidFill>
                  <a:srgbClr val="1D8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деятельности</a:t>
            </a:r>
            <a:endParaRPr lang="ru-RU" sz="4000" b="1" dirty="0">
              <a:solidFill>
                <a:srgbClr val="1D8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4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696744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26A907"/>
              </a:solidFill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3957149"/>
            <a:ext cx="9036496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показала вам технологию,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подходящую к нашим условиям,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ней все понятно, и все логично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помогает в работе отлично!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Опытом с вами я поделилась,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чтоб все это вам пригодилось!</a:t>
            </a:r>
            <a:endParaRPr kumimoji="0" lang="ru-RU" sz="5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148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91</cp:revision>
  <cp:lastPrinted>2022-03-24T18:06:33Z</cp:lastPrinted>
  <dcterms:created xsi:type="dcterms:W3CDTF">2015-07-14T17:12:48Z</dcterms:created>
  <dcterms:modified xsi:type="dcterms:W3CDTF">2022-03-24T18:06:37Z</dcterms:modified>
</cp:coreProperties>
</file>