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3" r:id="rId2"/>
    <p:sldId id="269" r:id="rId3"/>
    <p:sldId id="256" r:id="rId4"/>
    <p:sldId id="258" r:id="rId5"/>
    <p:sldId id="265" r:id="rId6"/>
    <p:sldId id="257" r:id="rId7"/>
    <p:sldId id="270" r:id="rId8"/>
    <p:sldId id="263" r:id="rId9"/>
    <p:sldId id="259" r:id="rId10"/>
    <p:sldId id="260" r:id="rId11"/>
    <p:sldId id="262" r:id="rId12"/>
    <p:sldId id="271" r:id="rId13"/>
    <p:sldId id="272" r:id="rId14"/>
    <p:sldId id="266" r:id="rId15"/>
    <p:sldId id="261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5F60D-2049-45B4-BB73-DA782734FE25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975F2-AFA6-4AB6-8717-75DCECAF9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975F2-AFA6-4AB6-8717-75DCECAF948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975F2-AFA6-4AB6-8717-75DCECAF948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A7530-1213-4734-9ADC-9B6592B29591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979F9-C53B-4178-A632-BA0C0B844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19" y="357166"/>
            <a:ext cx="8501123" cy="544764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tabLst>
                <a:tab pos="14265275" algn="l"/>
              </a:tabLst>
            </a:pPr>
            <a:r>
              <a:rPr lang="ru-RU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Конкурс чтецов </a:t>
            </a:r>
          </a:p>
          <a:p>
            <a:pPr algn="ctr">
              <a:tabLst>
                <a:tab pos="14265275" algn="l"/>
              </a:tabLst>
            </a:pPr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«Самый лучший город на земле.»</a:t>
            </a:r>
          </a:p>
          <a:p>
            <a:pPr algn="ctr">
              <a:tabLst>
                <a:tab pos="14265275" algn="l"/>
              </a:tabLst>
            </a:pPr>
            <a:r>
              <a:rPr lang="ru-RU" sz="5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Стихотворение А. К. Маркова «Нарисую солнце я.»</a:t>
            </a:r>
            <a:endParaRPr lang="ru-RU" sz="5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Фотографии\Пошехонье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28858" y="-285776"/>
            <a:ext cx="11541125" cy="865663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Ольга\Рабочий стол\DSCF6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1928850"/>
            <a:ext cx="10072758" cy="9990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CIM\100CANON\IMG_5749.JPG"/>
          <p:cNvPicPr>
            <a:picLocks noChangeAspect="1" noChangeArrowheads="1"/>
          </p:cNvPicPr>
          <p:nvPr/>
        </p:nvPicPr>
        <p:blipFill>
          <a:blip r:embed="rId2" cstate="print"/>
          <a:srcRect t="4494" b="4494"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CIM\100CANON\IMG_5747.JPG"/>
          <p:cNvPicPr>
            <a:picLocks noChangeAspect="1" noChangeArrowheads="1"/>
          </p:cNvPicPr>
          <p:nvPr/>
        </p:nvPicPr>
        <p:blipFill>
          <a:blip r:embed="rId2" cstate="print"/>
          <a:srcRect t="7186" r="3922" b="5377"/>
          <a:stretch>
            <a:fillRect/>
          </a:stretch>
        </p:blipFill>
        <p:spPr bwMode="auto">
          <a:xfrm>
            <a:off x="428596" y="285728"/>
            <a:ext cx="8343568" cy="62151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Фотографии\Пошехонье\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46488" y="-2127250"/>
            <a:ext cx="16581438" cy="124364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графии\Пошехонье\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52" y="-2946400"/>
            <a:ext cx="12833402" cy="124364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CIM\100CANON\IMG_5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6000" y="-142900"/>
            <a:ext cx="10160000" cy="762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Ольга\Рабочий стол\DSCF4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-11072914"/>
            <a:ext cx="6286544" cy="7811344"/>
          </a:xfrm>
          <a:prstGeom prst="rect">
            <a:avLst/>
          </a:prstGeom>
          <a:noFill/>
        </p:spPr>
      </p:pic>
      <p:pic>
        <p:nvPicPr>
          <p:cNvPr id="2050" name="Picture 2" descr="E:\DCIM\100CANON\IMG_5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0"/>
            <a:ext cx="950122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857364"/>
            <a:ext cx="6400800" cy="37814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D:\Фотографии\Пошехонье\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00164" y="-15216318"/>
            <a:ext cx="10930014" cy="7929618"/>
          </a:xfrm>
          <a:prstGeom prst="rect">
            <a:avLst/>
          </a:prstGeom>
          <a:noFill/>
        </p:spPr>
      </p:pic>
      <p:pic>
        <p:nvPicPr>
          <p:cNvPr id="1030" name="Picture 6" descr="D:\Фотографии\Пошехонье\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Фотографии\Пошехонье\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57882" y="-11501542"/>
            <a:ext cx="15216294" cy="8786874"/>
          </a:xfrm>
          <a:prstGeom prst="rect">
            <a:avLst/>
          </a:prstGeom>
          <a:noFill/>
        </p:spPr>
      </p:pic>
      <p:pic>
        <p:nvPicPr>
          <p:cNvPr id="3" name="Picture 4" descr="D:\Фотографии\Пошехонье\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0230" y="-1143032"/>
            <a:ext cx="10644230" cy="1042416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Фотографии\Пошехонье\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графии\Пошехонье\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40" y="-1828800"/>
            <a:ext cx="11582400" cy="86868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графии\Пошехонье\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0"/>
            <a:ext cx="657229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Ольга\Рабочий стол\DSCF6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Фотографии\Пошехонье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5638" y="-501650"/>
            <a:ext cx="12839736" cy="865663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22</Words>
  <Application>Microsoft Office PowerPoint</Application>
  <PresentationFormat>Экран (4:3)</PresentationFormat>
  <Paragraphs>5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Russia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Ольга</cp:lastModifiedBy>
  <cp:revision>19</cp:revision>
  <dcterms:created xsi:type="dcterms:W3CDTF">2017-01-20T14:36:57Z</dcterms:created>
  <dcterms:modified xsi:type="dcterms:W3CDTF">2017-02-04T01:09:58Z</dcterms:modified>
</cp:coreProperties>
</file>