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7" r:id="rId3"/>
    <p:sldId id="258" r:id="rId4"/>
    <p:sldId id="260" r:id="rId5"/>
    <p:sldId id="259" r:id="rId6"/>
    <p:sldId id="25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78" r:id="rId16"/>
    <p:sldId id="277" r:id="rId17"/>
    <p:sldId id="276" r:id="rId18"/>
    <p:sldId id="268" r:id="rId19"/>
    <p:sldId id="261" r:id="rId20"/>
    <p:sldId id="262" r:id="rId21"/>
    <p:sldId id="264" r:id="rId22"/>
    <p:sldId id="266" r:id="rId23"/>
    <p:sldId id="267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962" autoAdjust="0"/>
    <p:restoredTop sz="97797" autoAdjust="0"/>
  </p:normalViewPr>
  <p:slideViewPr>
    <p:cSldViewPr>
      <p:cViewPr>
        <p:scale>
          <a:sx n="57" d="100"/>
          <a:sy n="57" d="100"/>
        </p:scale>
        <p:origin x="-778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7933-97C4-464C-92CB-98D55D6900AA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AB7F-10C9-40C1-BAC1-179108C30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AB7F-10C9-40C1-BAC1-179108C305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DAB7F-10C9-40C1-BAC1-179108C305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7AC3-A1EF-4446-AB60-50EF93EE39ED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BFD9F-7994-4F36-9901-D5706F2AD2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C0000"/>
                </a:solidFill>
              </a:rPr>
              <a:t>«</a:t>
            </a:r>
            <a:r>
              <a:rPr lang="ru-RU" sz="2700" b="1" dirty="0" smtClean="0">
                <a:solidFill>
                  <a:srgbClr val="CC0000"/>
                </a:solidFill>
              </a:rPr>
              <a:t> </a:t>
            </a:r>
            <a:r>
              <a:rPr lang="ru-RU" sz="2700" b="1" dirty="0" smtClean="0">
                <a:solidFill>
                  <a:srgbClr val="CC0000"/>
                </a:solidFill>
              </a:rPr>
              <a:t>МБДОУ ДС № 2 «Рябинка</a:t>
            </a:r>
            <a:r>
              <a:rPr lang="ru-RU" b="1" dirty="0" smtClean="0">
                <a:solidFill>
                  <a:srgbClr val="CC0000"/>
                </a:solidFill>
              </a:rPr>
              <a:t/>
            </a:r>
            <a:br>
              <a:rPr lang="ru-RU" b="1" dirty="0" smtClean="0">
                <a:solidFill>
                  <a:srgbClr val="CC0000"/>
                </a:solidFill>
              </a:rPr>
            </a:b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r>
              <a:rPr lang="ru-RU" dirty="0" smtClean="0">
                <a:solidFill>
                  <a:srgbClr val="CC0000"/>
                </a:solidFill>
              </a:rPr>
              <a:t/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36"/>
            <a:ext cx="8043890" cy="5429264"/>
          </a:xfrm>
          <a:noFill/>
          <a:ln w="38100">
            <a:noFill/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/>
              <a:t>     </a:t>
            </a:r>
            <a:r>
              <a:rPr lang="ru-RU" sz="5400" b="1" dirty="0" smtClean="0">
                <a:solidFill>
                  <a:srgbClr val="CC0000"/>
                </a:solidFill>
              </a:rPr>
              <a:t>КОНКУРС ЧТЕЦОВ</a:t>
            </a:r>
          </a:p>
          <a:p>
            <a:pPr>
              <a:buNone/>
            </a:pPr>
            <a:r>
              <a:rPr lang="ru-RU" sz="6600" b="1" dirty="0" smtClean="0">
                <a:solidFill>
                  <a:srgbClr val="CC0000"/>
                </a:solidFill>
              </a:rPr>
              <a:t>     «В кругу друзей»</a:t>
            </a:r>
          </a:p>
          <a:p>
            <a:pPr algn="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  Подготовлена: учителем – логопедом Тихвинской О,Н</a:t>
            </a:r>
            <a:r>
              <a:rPr lang="ru-RU" sz="3000" b="1" dirty="0" smtClean="0">
                <a:solidFill>
                  <a:srgbClr val="CC0000"/>
                </a:solidFill>
              </a:rPr>
              <a:t>.</a:t>
            </a:r>
            <a:endParaRPr lang="ru-RU" sz="3000" b="1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</a:rPr>
              <a:t>                        </a:t>
            </a:r>
            <a:endParaRPr lang="ru-RU" b="1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C0000"/>
                </a:solidFill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CC0000"/>
                </a:solidFill>
              </a:rPr>
              <a:t>г</a:t>
            </a:r>
            <a:r>
              <a:rPr lang="ru-RU" sz="2800" b="1" dirty="0" smtClean="0">
                <a:solidFill>
                  <a:srgbClr val="CC0000"/>
                </a:solidFill>
              </a:rPr>
              <a:t>. Пошехонье, 2017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avatars.mds.yandex.net/get-pdb/51720/aa61e1c4-bd2e-4caf-942e-36487ddf0967/s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488550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4" name="Picture 6" descr="https://vesti-ukr.com/img/article/2081/39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42852"/>
            <a:ext cx="11430000" cy="6419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ktochka.ru/uploads/product/200400/200414/200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04644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kinoguru.co/misc/store/files/j/jc/jcn/jcn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5" name="Picture 3" descr="C:\Users\Ольга\AppData\Local\Microsoft\Windows\Temporary Internet Files\Content.IE5\9LAPQ60H\Барбоскины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</p:spPr>
      </p:pic>
      <p:pic>
        <p:nvPicPr>
          <p:cNvPr id="38916" name="Picture 4" descr="C:\Users\Ольга\AppData\Local\Microsoft\Windows\Temporary Internet Files\Content.IE5\9LAPQ60H\Барбоскины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Ольга\AppData\Local\Microsoft\Windows\Temporary Internet Files\Content.IE5\9LAPQ60H\luntik-550x4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3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Ольга\AppData\Local\Microsoft\Windows\Temporary Internet Files\Content.IE5\XZ0M22NG\339x226_thumb_photo_239959_e9c0c332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AppData\Local\Microsoft\Windows\Temporary Internet Files\Content.IE5\8P32E29O\Personajes-Peppa-Pig-83401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1116"/>
            <a:ext cx="8291040" cy="62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ush-zvezdochka8.edumsko.ru/uploads/3000/2997/section/216971/stihi_o_mame_dety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71546"/>
            <a:ext cx="5000660" cy="5572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7" y="-285776"/>
            <a:ext cx="8715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Мама </a:t>
            </a:r>
            <a:r>
              <a:rPr lang="ru-RU" sz="8000" dirty="0" smtClean="0">
                <a:solidFill>
                  <a:srgbClr val="C00000"/>
                </a:solidFill>
              </a:rPr>
              <a:t>-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лучший друг 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9fd501fae8c7b96be9699763b33120cd-l&amp;n=13"/>
          <p:cNvPicPr>
            <a:picLocks noChangeAspect="1" noChangeArrowheads="1"/>
          </p:cNvPicPr>
          <p:nvPr/>
        </p:nvPicPr>
        <p:blipFill>
          <a:blip r:embed="rId2"/>
          <a:srcRect l="2488" r="1291"/>
          <a:stretch>
            <a:fillRect/>
          </a:stretch>
        </p:blipFill>
        <p:spPr bwMode="auto">
          <a:xfrm>
            <a:off x="571472" y="928670"/>
            <a:ext cx="8286808" cy="48444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tskie-stihi.com/wp-content/uploads/2017/05/m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3581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ababy.ru/sites/default/files/styles/content_263/public/pochemu_mama_ne_rastyot.jpg?itok=YefiW7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19083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rhivurokov.ru/videouroki/html/2015/04/11/98709512/img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928718"/>
            <a:ext cx="10072758" cy="7786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900igr.net/up/datai/206982/0016-01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4929222" cy="64858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ch2090uv.mskobr.ru/users_files/Zobova/images/IMG_3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6991350" cy="6257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4.bp.blogspot.com/-kWl00aW6Ztk/T9zS6D6CqII/AAAAAAAAAL8/yKpMwXRMKy8/s320/%D0%A0%D0%B8%D1%81%D1%83%D0%BD%D0%BE%D0%B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72605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s/stikhi/Dobrota.files/0012-012-Mne-protjanet-ruku-moj-sosed-Serjozha.jpg"/>
          <p:cNvPicPr>
            <a:picLocks noChangeAspect="1" noChangeArrowheads="1"/>
          </p:cNvPicPr>
          <p:nvPr/>
        </p:nvPicPr>
        <p:blipFill>
          <a:blip r:embed="rId2"/>
          <a:srcRect t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ylik.ru/uploads/posts/2011-12/1325256288_fniceboys2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8001056" cy="6825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hivurokov.ru/multiurok/5/6/f/56fb1ce3f7ab34f8ff75f0dec50962b5f24d3c3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46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jin.tv/uploads/posts/2016-05/1464640847_8cb282b5c5.jpg"/>
          <p:cNvPicPr>
            <a:picLocks noChangeAspect="1" noChangeArrowheads="1"/>
          </p:cNvPicPr>
          <p:nvPr/>
        </p:nvPicPr>
        <p:blipFill>
          <a:blip r:embed="rId2"/>
          <a:srcRect b="21249"/>
          <a:stretch>
            <a:fillRect/>
          </a:stretch>
        </p:blipFill>
        <p:spPr bwMode="auto">
          <a:xfrm>
            <a:off x="1500166" y="0"/>
            <a:ext cx="6643734" cy="6801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0-tub-ru.yandex.net/i?id=5aa173f744dc0289aae3722a5e9916e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6431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llyslide.com/thumbs_2/1e39e471eb967c51598ea9a875a4a3f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192</TotalTime>
  <Words>35</Words>
  <Application>Microsoft Office PowerPoint</Application>
  <PresentationFormat>Экран (4:3)</PresentationFormat>
  <Paragraphs>11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« МБДОУ ДС № 2 «Рябинка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22</cp:revision>
  <dcterms:created xsi:type="dcterms:W3CDTF">2017-11-16T18:02:18Z</dcterms:created>
  <dcterms:modified xsi:type="dcterms:W3CDTF">2019-01-14T01:37:33Z</dcterms:modified>
</cp:coreProperties>
</file>